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3051" autoAdjust="0"/>
  </p:normalViewPr>
  <p:slideViewPr>
    <p:cSldViewPr snapToGrid="0">
      <p:cViewPr varScale="1">
        <p:scale>
          <a:sx n="92" d="100"/>
          <a:sy n="9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4B0E5-8C08-48CE-9365-232360E0AAF6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14B1B-F0D8-42CE-BE7D-80BD3A20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29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14B1B-F0D8-42CE-BE7D-80BD3A20008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5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4154E-D1E7-314A-1691-DFFDAD68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3908E5-CCDD-C9BB-A63D-1CC7192AE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B4D2D46-A0E3-5E5D-4E43-9A45E902C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43C88-E83E-E65C-A6A0-08A3B2658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14B1B-F0D8-42CE-BE7D-80BD3A20008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72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053CB-8CA0-4C40-A0E1-36D351DE9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735CBC-9579-2240-DF39-E52DA89B8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8BD016-DAA0-0E8F-EF81-4AB338B0F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78C2A7-0DBA-C92F-28ED-D0144EA7B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14B1B-F0D8-42CE-BE7D-80BD3A20008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62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14B1B-F0D8-42CE-BE7D-80BD3A20008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08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14B1B-F0D8-42CE-BE7D-80BD3A20008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3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14B1B-F0D8-42CE-BE7D-80BD3A20008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51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4B8A-2C75-2F56-F261-7111BE4B7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6EF947-9977-B82A-2A86-439EFF53C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AF4FD6B-E867-B94B-C987-E367BB1EE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68BCC6-2EC1-7401-616C-AD38001B9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14B1B-F0D8-42CE-BE7D-80BD3A20008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2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6E394-B236-291F-C8EA-B71AD2057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BEEA66-12BA-3358-D2DA-FFBBD9E0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0606EB-58C0-7DA4-6762-BBA4D2EF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284D94-B733-DF19-D12F-E43FDFF5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1CE2CA-BAC4-A15F-20D4-095615A2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51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3A1B6-F54F-9828-73DB-97433D6B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CCA3EC-EEF4-19DB-3A35-1E76B4F6B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ABDCC6-C412-0FBF-D108-9D0D2C20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7748EB-0598-40E9-105C-66C47A96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87FC2E-218B-5554-549F-DC27B3E6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42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E43032-6C3E-357E-775A-58962D3A2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B38637-A9FB-67C1-BC8F-1555854F2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65D55C-ED10-0D78-C7C5-33930E0C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3DA5C3-279A-3928-F63A-CD316AE0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BAAFC-546B-28A3-74B3-7953E792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37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480F-17D4-C6B0-A62F-B659A338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D711A-62B1-57E6-D2B0-455BCE45D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BE161E-0EE8-7C46-3EA5-FDC57CC9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AC9F3-B905-BA58-0F07-80E0C943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0144A-DE38-3461-A1D8-E155651E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36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D51D0-FEA9-00F9-4B69-053F9C7A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37B3CA-9D13-EA43-BBB9-CF1D7A9E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B2A492-FF5E-6B90-F022-E78A93E2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E6E33B-F2C4-AF52-245D-90DE957C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DC210-07F6-CD08-B0E8-E8006F05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349F5-42A9-95B7-C306-3A7F983C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39EDE1-72A4-FB6D-5297-4FB1939C9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F4A36C-870E-A639-9D76-12D26041C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E2FE40-8073-952D-EE47-62404ED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3BEC62-4FFF-FD20-19E3-01EC3DE1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2B807F-2039-2B66-7144-EDF84636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66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9E5BF-1DCC-25ED-08D9-36E4D2B2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BE67E-96E4-B8A1-0B2D-5DCADE64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31A4F5-6538-F147-14B0-01D9024C9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98C18F-A827-7116-FB84-FBC03AB74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E46797-DA8B-ECED-56F3-FC4CB7ECA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D9EAC8-410D-827A-2F56-BEBBC17C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67C3EB-20CD-2B1C-AB7D-2329A438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BF4A890-B0F1-292F-50D3-FE445CCD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805AE-2590-487F-8E14-3B66005D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05CB1D-F8B6-242F-D3ED-E657309A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F05477-E3A9-71EC-9F55-EC1F3E8B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07FF4A-DA5B-9AE9-4B4F-4846E339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61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D3737B-6D3E-6519-4356-52A34F53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0FB8EB-4417-F5B8-3C24-2F1C7448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299F7B-FEDC-4AEC-F431-A2684D93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26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11A2B-0325-4B24-01C1-7D95E10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BF386-A996-659A-3EE9-7D0C940E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BE454D-9A37-C59F-8151-99D131325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175BDB-4227-BB55-E64D-EA85DDA7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69DBBA-937F-708B-9FB3-E76DC06A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980279-6857-271D-D0D6-089B711E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7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437BC-0C91-E145-D264-D8057F0C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6BE5C4-AE15-1BAE-7212-08DA6A2F7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5AECFF-C136-BE5E-389C-7D47ECEB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4E58AD-26EC-9B62-E336-5C15CFC8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66C49A-4F18-5975-895D-3910345A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1EEAD7-8F34-BE88-676A-FA0542A2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16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553B656-B63C-00B6-FF6F-FD063219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214192-69DC-C730-76FB-37A974D5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07D8C7-9832-9296-6C51-7C14B921B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1BE0-53F8-4BF5-B2B7-B6564A31D7CD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D1AF41-23A0-F42A-9933-4719A97BD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CE2A9-45A6-6313-AAC6-30E608408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C566-381E-4469-8AF9-990574BE64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1B2A8-C6DC-E2D4-5F3C-D51A96358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RTI </a:t>
            </a:r>
            <a:r>
              <a:rPr lang="cs-CZ" b="1" dirty="0" err="1"/>
              <a:t>cz</a:t>
            </a:r>
            <a:r>
              <a:rPr lang="cs-CZ" b="1" dirty="0"/>
              <a:t> s.r.o.– celoplošná síť C </a:t>
            </a:r>
            <a:br>
              <a:rPr lang="cs-CZ" b="1" dirty="0"/>
            </a:br>
            <a:r>
              <a:rPr lang="cs-CZ" b="1" dirty="0"/>
              <a:t>s pokrytím 84 %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E1AEBD-1A51-288D-8DCA-6E14F57894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(dle oficiálních dat ČTÚ ze dne 9.9.2025)</a:t>
            </a:r>
          </a:p>
          <a:p>
            <a:endParaRPr lang="cs-CZ" dirty="0"/>
          </a:p>
          <a:p>
            <a:r>
              <a:rPr lang="cs-CZ" dirty="0"/>
              <a:t>Konference Média a technologie -14.-15.10.2025 Praha</a:t>
            </a:r>
          </a:p>
          <a:p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E357BC3-2002-02B9-D566-B77F75552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54" y="4925291"/>
            <a:ext cx="2574945" cy="19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6EC95-FF67-58D2-1DE3-01F53191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Strahov -2023-2024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C727E5-386B-1051-321D-1A0463F08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33" y="1185545"/>
            <a:ext cx="3262309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2262BE-9980-45AE-505C-19DCCB416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22" y="1444257"/>
            <a:ext cx="3887434" cy="518514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7F4F675-3259-098C-0B2C-94F831972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2" y="5538354"/>
            <a:ext cx="1391035" cy="10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EA9D3-04FA-252A-77A0-8864494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Nejbližší plány RTI </a:t>
            </a:r>
            <a:r>
              <a:rPr lang="cs-CZ" sz="4000" b="1" dirty="0" err="1"/>
              <a:t>cz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E760D5-B310-3DDE-CBC7-B5274F83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528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Vysílače: </a:t>
            </a:r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r>
              <a:rPr lang="cs-CZ" sz="3200" dirty="0"/>
              <a:t>Kladno </a:t>
            </a:r>
          </a:p>
          <a:p>
            <a:pPr marL="0" indent="0" algn="ctr">
              <a:buNone/>
            </a:pPr>
            <a:r>
              <a:rPr lang="cs-CZ" sz="3200" dirty="0"/>
              <a:t>Mladá Boleslav</a:t>
            </a:r>
          </a:p>
          <a:p>
            <a:pPr marL="0" indent="0" algn="ctr">
              <a:buNone/>
            </a:pPr>
            <a:r>
              <a:rPr lang="cs-CZ" sz="3200" dirty="0"/>
              <a:t> Ostrava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C5D904-20AD-577E-60D5-8D3E992A9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08" y="4934927"/>
            <a:ext cx="2203574" cy="165396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A3BD65B-5CF8-1482-3196-AB956E981E84}"/>
              </a:ext>
            </a:extLst>
          </p:cNvPr>
          <p:cNvCxnSpPr>
            <a:cxnSpLocks/>
          </p:cNvCxnSpPr>
          <p:nvPr/>
        </p:nvCxnSpPr>
        <p:spPr>
          <a:xfrm>
            <a:off x="923731" y="1539551"/>
            <a:ext cx="1026367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89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7BBBC-BBDF-A337-72E9-E57C21BB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E7CE2-1238-6318-490B-EA2C722B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Náš tým</a:t>
            </a:r>
            <a:br>
              <a:rPr lang="cs-CZ" sz="4000" b="1" dirty="0"/>
            </a:br>
            <a:r>
              <a:rPr lang="cs-CZ" sz="4000" dirty="0"/>
              <a:t>Děkujeme za pozornost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1424D-EBB6-0FBF-85E7-00CFA554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9656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8DFAB7-90CC-1B64-A6B6-A80212B0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33" y="5236532"/>
            <a:ext cx="2493934" cy="18719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1A4DB2-C7F0-ADD4-95D2-3CB9577BD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8" y="1714986"/>
            <a:ext cx="6604775" cy="37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9377D-069C-DC7D-DD4B-FC7036C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 historie RTI </a:t>
            </a:r>
            <a:r>
              <a:rPr lang="cs-CZ" b="1" dirty="0" err="1"/>
              <a:t>cz</a:t>
            </a:r>
            <a:r>
              <a:rPr lang="cs-CZ" b="1" dirty="0"/>
              <a:t>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9A217-4F4E-50FF-7187-E276625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1998, hlavní činností je šíření rozhlasového a televizního signálu na území České republiky. </a:t>
            </a:r>
          </a:p>
          <a:p>
            <a:r>
              <a:rPr lang="cs-CZ" dirty="0"/>
              <a:t>V současné době provozujeme více než 70 rozhlasových vysílačů </a:t>
            </a:r>
            <a:br>
              <a:rPr lang="cs-CZ" dirty="0"/>
            </a:br>
            <a:r>
              <a:rPr lang="cs-CZ" dirty="0"/>
              <a:t>v pásmu FM</a:t>
            </a:r>
          </a:p>
          <a:p>
            <a:r>
              <a:rPr lang="cs-CZ" dirty="0"/>
              <a:t>V roce 2024 jsme se stali držiteli jedné ze dvou celoplošných DAB+ sítí  s označením C – aktuálně provozujeme 31 DAB vysílačů napříč celou Českou republikou. 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C283476-8028-76C3-7577-8DE128C5FE2C}"/>
              </a:ext>
            </a:extLst>
          </p:cNvPr>
          <p:cNvCxnSpPr>
            <a:cxnSpLocks/>
          </p:cNvCxnSpPr>
          <p:nvPr/>
        </p:nvCxnSpPr>
        <p:spPr>
          <a:xfrm>
            <a:off x="923731" y="1539551"/>
            <a:ext cx="1026367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541F2831-4487-6D59-4ECA-7406AAEA3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9" y="5071974"/>
            <a:ext cx="2379519" cy="17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8D094-D118-63B5-BADD-179CB1EB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41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Rozdělení – </a:t>
            </a:r>
            <a:r>
              <a:rPr lang="cs-CZ" sz="4900" b="1" dirty="0" err="1"/>
              <a:t>regionalita</a:t>
            </a:r>
            <a:r>
              <a:rPr lang="cs-CZ" sz="4900" b="1" dirty="0"/>
              <a:t> sítě C</a:t>
            </a:r>
            <a:br>
              <a:rPr lang="cs-CZ" b="1" dirty="0"/>
            </a:br>
            <a:br>
              <a:rPr lang="cs-CZ" b="1" dirty="0"/>
            </a:br>
            <a:r>
              <a:rPr lang="cs-CZ" sz="2000" b="1" dirty="0"/>
              <a:t>dle požadavků klientů na regionální odpojování – změna kanálu u Karlovarského a Zlínského kraje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41AF831-F2B9-EA03-F29A-B398FBF41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621" y="2254834"/>
            <a:ext cx="7064757" cy="4351338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56390CA-07DF-BEF5-5611-7B4D380A3772}"/>
              </a:ext>
            </a:extLst>
          </p:cNvPr>
          <p:cNvCxnSpPr>
            <a:cxnSpLocks/>
          </p:cNvCxnSpPr>
          <p:nvPr/>
        </p:nvCxnSpPr>
        <p:spPr>
          <a:xfrm>
            <a:off x="838199" y="1530210"/>
            <a:ext cx="1026367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2FCF84E0-5318-DEA7-6939-C780D267B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17" y="419889"/>
            <a:ext cx="1401836" cy="10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9780D-A118-628B-29CA-FE30BCC0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Rádia v celoplošné DAB+ síti RTI </a:t>
            </a:r>
            <a:r>
              <a:rPr lang="cs-CZ" b="1" dirty="0" err="1"/>
              <a:t>cz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3FEADE-7CC1-62BA-2D32-F611487D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Radio</a:t>
            </a:r>
            <a:r>
              <a:rPr lang="cs-CZ" dirty="0"/>
              <a:t> Proglas                                                  ČRo Sever</a:t>
            </a:r>
          </a:p>
          <a:p>
            <a:pPr marL="0" indent="0">
              <a:buNone/>
            </a:pPr>
            <a:r>
              <a:rPr lang="cs-CZ" dirty="0"/>
              <a:t>	Rádio 7 					      ČRo Karlovy Vary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Radio</a:t>
            </a:r>
            <a:r>
              <a:rPr lang="cs-CZ" dirty="0"/>
              <a:t> Prostor 				      </a:t>
            </a:r>
            <a:r>
              <a:rPr lang="cs-CZ" dirty="0" err="1"/>
              <a:t>Radio</a:t>
            </a:r>
            <a:r>
              <a:rPr lang="cs-CZ" dirty="0"/>
              <a:t> Čas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Hitrádio</a:t>
            </a:r>
            <a:r>
              <a:rPr lang="cs-CZ" dirty="0"/>
              <a:t>( regionálně)                                     DAB+ TOP 40</a:t>
            </a:r>
          </a:p>
          <a:p>
            <a:pPr marL="0" indent="0">
              <a:buNone/>
            </a:pPr>
            <a:r>
              <a:rPr lang="cs-CZ" dirty="0"/>
              <a:t>	Rádio </a:t>
            </a:r>
            <a:r>
              <a:rPr lang="cs-CZ" dirty="0" err="1"/>
              <a:t>Helax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Oldies </a:t>
            </a:r>
            <a:r>
              <a:rPr lang="cs-CZ" dirty="0" err="1"/>
              <a:t>radio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Rock </a:t>
            </a:r>
            <a:r>
              <a:rPr lang="cs-CZ" dirty="0" err="1"/>
              <a:t>Radio</a:t>
            </a:r>
            <a:r>
              <a:rPr lang="cs-CZ" dirty="0"/>
              <a:t> </a:t>
            </a:r>
            <a:r>
              <a:rPr lang="cs-CZ" dirty="0" err="1"/>
              <a:t>Stage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Fajn Rádio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F55D1E-BA42-3958-4AA6-31B3C50B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96" y="1900270"/>
            <a:ext cx="446154" cy="33907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F62F9A1-5A39-171A-F433-6EB48421A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47" y="2934805"/>
            <a:ext cx="331763" cy="3122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98BB655-2F2C-BE2B-0C07-6696FED8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71" y="2422161"/>
            <a:ext cx="527727" cy="3298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6D4675C-C815-5764-F196-7C2B32149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5" y="3304885"/>
            <a:ext cx="831990" cy="54277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92DCD1B-997B-7D67-67B8-E3B974878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2" y="3905491"/>
            <a:ext cx="555268" cy="355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0A6F491-1FA5-4820-FE4F-C9B029C704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96" y="4461924"/>
            <a:ext cx="317630" cy="31763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6F48AD0-B89E-E28B-7702-DBA956F06D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4" y="4946182"/>
            <a:ext cx="677621" cy="38073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A51EF723-6263-93CB-D0BC-23E7AB660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277" y="5464873"/>
            <a:ext cx="337111" cy="339077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52B21F8-ACFE-1F69-6EAF-0983C9EB7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47" y="1852029"/>
            <a:ext cx="370892" cy="37089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7DDA22B-F0B0-9FAD-B22A-9F5A7AC750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47" y="2357858"/>
            <a:ext cx="394072" cy="37089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583447F-C0C8-01AB-5DC0-912FA22605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47" y="2890090"/>
            <a:ext cx="416380" cy="370893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1782978-207E-240B-206B-B74421BEAC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90" y="3359482"/>
            <a:ext cx="619619" cy="433733"/>
          </a:xfrm>
          <a:prstGeom prst="rect">
            <a:avLst/>
          </a:prstGeom>
        </p:spPr>
      </p:pic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C0215EF-132C-50AF-A2ED-4F686933D2C6}"/>
              </a:ext>
            </a:extLst>
          </p:cNvPr>
          <p:cNvCxnSpPr>
            <a:cxnSpLocks/>
          </p:cNvCxnSpPr>
          <p:nvPr/>
        </p:nvCxnSpPr>
        <p:spPr>
          <a:xfrm>
            <a:off x="923731" y="1539551"/>
            <a:ext cx="1026367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0B3EA1A5-4FA2-A29E-F0C4-1EE05526BB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17" y="419889"/>
            <a:ext cx="1401836" cy="10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8F9AE-D619-FF30-26B6-B0514A7D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Technická část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F3EA5-BB8F-35B0-173E-190615BD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Přehled architektury, dohledového systému </a:t>
            </a:r>
            <a:br>
              <a:rPr lang="cs-CZ" dirty="0"/>
            </a:br>
            <a:r>
              <a:rPr lang="cs-CZ" dirty="0"/>
              <a:t>a hlavních technologií DAB sítě RTI </a:t>
            </a:r>
            <a:r>
              <a:rPr lang="cs-CZ" dirty="0" err="1"/>
              <a:t>cz</a:t>
            </a:r>
            <a:endParaRPr lang="cs-CZ" dirty="0"/>
          </a:p>
          <a:p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1D6492-9334-C3D6-ED03-BE5FF610CE5F}"/>
              </a:ext>
            </a:extLst>
          </p:cNvPr>
          <p:cNvCxnSpPr>
            <a:cxnSpLocks/>
          </p:cNvCxnSpPr>
          <p:nvPr/>
        </p:nvCxnSpPr>
        <p:spPr>
          <a:xfrm>
            <a:off x="923731" y="1539551"/>
            <a:ext cx="1026367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CCB8D8E4-AD3C-FE4A-7F8F-1ECCA233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17" y="419889"/>
            <a:ext cx="1401836" cy="10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3557B-00D9-4B5D-3469-E78FA744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Centrální dohled</a:t>
            </a:r>
            <a:br>
              <a:rPr lang="cs-CZ" b="1" dirty="0"/>
            </a:br>
            <a:r>
              <a:rPr lang="cs-CZ" sz="2700" b="1" dirty="0"/>
              <a:t>Centrální dohledová platforma vyvinutá interně pro potřeby naší DAB+ infrastruktury</a:t>
            </a:r>
            <a:br>
              <a:rPr lang="cs-CZ" sz="2700" b="1" dirty="0"/>
            </a:br>
            <a:r>
              <a:rPr lang="cs-CZ" sz="2700" b="1" dirty="0"/>
              <a:t>Monitoring provozu každých 30 s, přes 15 000 hodnot z celé sítě</a:t>
            </a:r>
            <a:br>
              <a:rPr lang="cs-CZ" sz="3100" b="1" dirty="0"/>
            </a:br>
            <a:r>
              <a:rPr lang="cs-CZ" sz="2700" b="1" dirty="0"/>
              <a:t>Okamžitá detekce výpadků a trendová analýza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753B05-977C-867F-6F81-BDE897047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2182332"/>
            <a:ext cx="7944569" cy="4310543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E3BBCE5-6CBB-BB35-AC23-E2A94FAD8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44" y="5440681"/>
            <a:ext cx="1401836" cy="10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2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2532-BE20-3E53-2C53-A119A618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18122-8B79-2410-C550-84ED4052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Technologie </a:t>
            </a:r>
            <a:r>
              <a:rPr lang="cs-CZ" b="1" dirty="0" err="1"/>
              <a:t>multiplexerů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EACBC-F27C-8DAF-F6A6-642CD491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Regionální architektura</a:t>
            </a:r>
          </a:p>
          <a:p>
            <a:r>
              <a:rPr lang="cs-CZ" dirty="0"/>
              <a:t>Redundantní technologie PANEDA</a:t>
            </a:r>
          </a:p>
          <a:p>
            <a:r>
              <a:rPr lang="cs-CZ" dirty="0"/>
              <a:t>Audio přenos přes AES 67</a:t>
            </a:r>
          </a:p>
          <a:p>
            <a:r>
              <a:rPr lang="cs-CZ" dirty="0"/>
              <a:t>Generování EDI streamů pro distribuční síť</a:t>
            </a:r>
          </a:p>
          <a:p>
            <a:r>
              <a:rPr lang="cs-CZ" dirty="0"/>
              <a:t>Synchronizace pomocí </a:t>
            </a:r>
            <a:r>
              <a:rPr lang="cs-CZ" dirty="0" err="1"/>
              <a:t>time</a:t>
            </a:r>
            <a:r>
              <a:rPr lang="cs-CZ" dirty="0"/>
              <a:t> serverů </a:t>
            </a:r>
            <a:r>
              <a:rPr lang="cs-CZ" dirty="0" err="1"/>
              <a:t>Meinberg</a:t>
            </a:r>
            <a:endParaRPr lang="cs-CZ" dirty="0"/>
          </a:p>
          <a:p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2355D5B-44DC-45B6-FBCF-D2383D4A9193}"/>
              </a:ext>
            </a:extLst>
          </p:cNvPr>
          <p:cNvCxnSpPr>
            <a:cxnSpLocks/>
          </p:cNvCxnSpPr>
          <p:nvPr/>
        </p:nvCxnSpPr>
        <p:spPr>
          <a:xfrm>
            <a:off x="923731" y="1539551"/>
            <a:ext cx="1026367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679A3D5A-23B6-84CA-2E56-BC248E2E6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5" y="4322765"/>
            <a:ext cx="4486539" cy="24342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B8BD01-C1D4-AF73-685F-F61D6A63D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17" y="419889"/>
            <a:ext cx="1401836" cy="10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9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B20EB-372D-A103-E350-B25272AB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EF446-EF95-0EAD-0F2C-C339EFBD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Transportní a síťová vrstva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2C293-E0F0-6630-202F-B07B1E837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Cisco ASR a HP </a:t>
            </a:r>
            <a:r>
              <a:rPr lang="cs-CZ" dirty="0" err="1"/>
              <a:t>FlexNetworks</a:t>
            </a:r>
            <a:endParaRPr lang="cs-CZ" dirty="0"/>
          </a:p>
          <a:p>
            <a:r>
              <a:rPr lang="cs-CZ" dirty="0"/>
              <a:t>MPLS,BFD,VRRP,SyncE,L2 transport</a:t>
            </a:r>
          </a:p>
          <a:p>
            <a:r>
              <a:rPr lang="cs-CZ"/>
              <a:t>Rozšířené </a:t>
            </a:r>
            <a:r>
              <a:rPr lang="cs-CZ" dirty="0"/>
              <a:t>Metro Ethernet funkce (</a:t>
            </a:r>
            <a:r>
              <a:rPr lang="cs-CZ" dirty="0" err="1"/>
              <a:t>EVC,QinQ,QoS</a:t>
            </a:r>
            <a:r>
              <a:rPr lang="cs-CZ" dirty="0"/>
              <a:t>)</a:t>
            </a:r>
          </a:p>
          <a:p>
            <a:r>
              <a:rPr lang="cs-CZ" dirty="0"/>
              <a:t>Dell servery s virtualizací a zálohováním</a:t>
            </a:r>
          </a:p>
          <a:p>
            <a:endParaRPr lang="cs-CZ" dirty="0"/>
          </a:p>
          <a:p>
            <a:r>
              <a:rPr lang="cs-CZ" dirty="0"/>
              <a:t>Plně redundantní infrastruktura</a:t>
            </a:r>
          </a:p>
          <a:p>
            <a:r>
              <a:rPr lang="cs-CZ" dirty="0"/>
              <a:t>Vysoká dostupnost, rychlá detekce závad</a:t>
            </a:r>
          </a:p>
          <a:p>
            <a:r>
              <a:rPr lang="cs-CZ" dirty="0"/>
              <a:t>Vlastní dohledová platforma a automatizace</a:t>
            </a:r>
          </a:p>
          <a:p>
            <a:r>
              <a:rPr lang="cs-CZ" dirty="0"/>
              <a:t>Přesnost, spolehlivost a kontrola nad celou sítí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C8160A6-5E90-51E8-B509-FE39B675E869}"/>
              </a:ext>
            </a:extLst>
          </p:cNvPr>
          <p:cNvCxnSpPr>
            <a:cxnSpLocks/>
          </p:cNvCxnSpPr>
          <p:nvPr/>
        </p:nvCxnSpPr>
        <p:spPr>
          <a:xfrm>
            <a:off x="923731" y="1539551"/>
            <a:ext cx="1026367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D3821F6E-0946-8C0F-F617-D4B9B058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17" y="419889"/>
            <a:ext cx="1401836" cy="10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73C8E-26D3-DACD-4EB4-A7BABB0B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Vysílače RTI </a:t>
            </a:r>
            <a:r>
              <a:rPr lang="cs-CZ" b="1" dirty="0" err="1"/>
              <a:t>cz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EE973-7552-C3A9-FE26-BD1BEE02F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2025-Třebíč Čechtín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DA235D-50BB-0302-8918-05FF90012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06" y="2359787"/>
            <a:ext cx="3099816" cy="41330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3C71A4-CAC3-35CF-3006-308A58010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82" y="365125"/>
            <a:ext cx="5141618" cy="62173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40C53A-3232-2EAD-9A78-9AABDF526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2" y="5538354"/>
            <a:ext cx="1391035" cy="10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94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343</Words>
  <Application>Microsoft Office PowerPoint</Application>
  <PresentationFormat>Širokoúhlá obrazovka</PresentationFormat>
  <Paragraphs>63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RTI cz s.r.o.– celoplošná síť C  s pokrytím 84 %</vt:lpstr>
      <vt:lpstr>Z historie RTI cz s.r.o.</vt:lpstr>
      <vt:lpstr>Rozdělení – regionalita sítě C  dle požadavků klientů na regionální odpojování – změna kanálu u Karlovarského a Zlínského kraje</vt:lpstr>
      <vt:lpstr>Rádia v celoplošné DAB+ síti RTI cz</vt:lpstr>
      <vt:lpstr>Technická část prezentace</vt:lpstr>
      <vt:lpstr>Centrální dohled Centrální dohledová platforma vyvinutá interně pro potřeby naší DAB+ infrastruktury Monitoring provozu každých 30 s, přes 15 000 hodnot z celé sítě Okamžitá detekce výpadků a trendová analýza</vt:lpstr>
      <vt:lpstr>Technologie multiplexerů</vt:lpstr>
      <vt:lpstr>Transportní a síťová vrstva</vt:lpstr>
      <vt:lpstr>Vysílače RTI cz</vt:lpstr>
      <vt:lpstr>Strahov -2023-2024</vt:lpstr>
      <vt:lpstr>Nejbližší plány RTI cz</vt:lpstr>
      <vt:lpstr>Náš tým Děkujeme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Václav Ježek</dc:creator>
  <cp:lastModifiedBy>Václav Ježek</cp:lastModifiedBy>
  <cp:revision>11</cp:revision>
  <cp:lastPrinted>2025-10-10T09:14:50Z</cp:lastPrinted>
  <dcterms:created xsi:type="dcterms:W3CDTF">2025-09-19T10:53:10Z</dcterms:created>
  <dcterms:modified xsi:type="dcterms:W3CDTF">2025-10-10T10:28:23Z</dcterms:modified>
</cp:coreProperties>
</file>